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7406640" cy="18722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«Использование </a:t>
            </a:r>
            <a:r>
              <a:rPr lang="ru-RU" sz="3200" b="1" dirty="0"/>
              <a:t>игровых технологий: палочек </a:t>
            </a:r>
            <a:r>
              <a:rPr lang="ru-RU" sz="3200" b="1" dirty="0" err="1"/>
              <a:t>Кюизиненра</a:t>
            </a:r>
            <a:r>
              <a:rPr lang="ru-RU" sz="3200" b="1" dirty="0"/>
              <a:t> и блоков </a:t>
            </a:r>
            <a:r>
              <a:rPr lang="ru-RU" sz="3200" b="1" dirty="0" err="1"/>
              <a:t>Дьенеша</a:t>
            </a:r>
            <a:r>
              <a:rPr lang="ru-RU" sz="3200" b="1" dirty="0"/>
              <a:t> в </a:t>
            </a:r>
            <a:r>
              <a:rPr lang="ru-RU" sz="3200" b="1" dirty="0" smtClean="0"/>
              <a:t>ФЭМП </a:t>
            </a:r>
            <a:r>
              <a:rPr lang="ru-RU" sz="3200" b="1" dirty="0"/>
              <a:t>детей </a:t>
            </a:r>
            <a:r>
              <a:rPr lang="ru-RU" sz="3200" b="1" dirty="0" smtClean="0"/>
              <a:t>дошкольного возраста»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54006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Воспитатель МДОУ ДС </a:t>
            </a:r>
            <a:r>
              <a:rPr lang="ru-RU" dirty="0" err="1" smtClean="0"/>
              <a:t>с.Пушанина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Белинского района Пензенской области</a:t>
            </a:r>
          </a:p>
          <a:p>
            <a:r>
              <a:rPr lang="ru-RU" sz="3200" b="1" dirty="0" err="1" smtClean="0"/>
              <a:t>Сойнова</a:t>
            </a:r>
            <a:r>
              <a:rPr lang="ru-RU" sz="3200" b="1" dirty="0" smtClean="0"/>
              <a:t> Оксана Мухамедовна</a:t>
            </a:r>
          </a:p>
          <a:p>
            <a:r>
              <a:rPr lang="ru-RU" sz="1400" dirty="0" smtClean="0"/>
              <a:t>Из опыта работы 2021 год</a:t>
            </a:r>
            <a:endParaRPr lang="ru-RU" sz="1400" dirty="0"/>
          </a:p>
        </p:txBody>
      </p:sp>
      <p:pic>
        <p:nvPicPr>
          <p:cNvPr id="13314" name="Picture 2" descr="C:\Users\567\Desktop\IMG-20210319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822079" cy="3762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0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сюжетно – ролевых играх: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«Магазин»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деньги обозначаются блоками, цены на товар обозначаются кодовыми карточками. Аналогично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«Поезд»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– билеты, места. «Кодовый замок» - на стол выкладываются 3 фигуры, две можно объединить по какому – то свойству, одна –лишняя. За замком может быть что угодно – сюрприз, дорога на прогулку и т. д. Ребенок должен открыть замок, догадаться на какую кнопку нажать и объяснить почему?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8194" name="Picture 2" descr="C:\Users\567\Desktop\IMG_20210319_151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16491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567\Desktop\IMG-20210319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Также для игр с блоками и палочками необходимо методическое обеспечение. Это альбомы для разной возрастной категории детей, которые служат составной частью к дидактическому материалу</a:t>
            </a:r>
            <a:r>
              <a:rPr lang="ru-RU" sz="14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. </a:t>
            </a:r>
            <a:endParaRPr lang="ru-RU" sz="1400" dirty="0"/>
          </a:p>
        </p:txBody>
      </p:sp>
      <p:pic>
        <p:nvPicPr>
          <p:cNvPr id="11266" name="Picture 2" descr="C:\Users\567\Desktop\фото\IMG_20210319_151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3715762" cy="49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567\Desktop\фото\IMG_20210319_152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75802" cy="49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1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Литература,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которая поможет при работе с данными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методиками: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200" b="1" dirty="0" smtClean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Комарова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Л. Д. «Как работать с палочками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Кюизинера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? – раскрывает все этапы обучения дошкольников основам математики с помощью цветных палочек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Кюизинера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Носова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Е. А. Непомнящая Р. Л. «Логика и математика для дошкольников». Здесь представлены игры и упражнения и прилагаются схемы.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Панова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Е. Н. Дидактические игры – занятия в ДОУ.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r>
              <a:rPr lang="ru-RU" sz="1200" dirty="0" smtClean="0">
                <a:effectLst/>
                <a:latin typeface="Times New Roman"/>
                <a:ea typeface="Times New Roman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Новикова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В. П. и Тихонова Л. И. «Развивающие игры и занятия с палочками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Кюизинера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Для работы с детьми 3- 7 лет.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10242" name="Picture 2" descr="C:\Users\567\Desktop\IMG_20210319_153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5103282" cy="38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2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16778"/>
            <a:ext cx="6408712" cy="7639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567\Desktop\IMG_20210319_151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38" y="1058948"/>
            <a:ext cx="2937471" cy="3916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567\Desktop\IMG-20210319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64758"/>
            <a:ext cx="2849390" cy="3799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67\Desktop\фото\IMG-20210319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6" y="1268760"/>
            <a:ext cx="2994422" cy="399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6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65618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Логические блоки придумал венгерский математик и психолог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Золтан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Дьенеш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Игры с блоками на наглядной основе знакомят детей с формой, цветом, размером и толщиной объектов, с математическими представлениями. Развивают у детей мыслительные операции (анализ, сравнение, классификация, обобщение, логическое мышление, творческие способности. И познавательные процессы (восприятие, память, внимание и воображение). Играя, ребенок выполняет разнообразные предметные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действия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(разбиение, выкладывание по определенным правилам, перестроение и другое).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567\Desktop\IMG_20210319_152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675"/>
            <a:ext cx="6572927" cy="4929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3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Бельгийский учитель Джордж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Кюизинер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разработал дидактический материал – набор счетных палочек, которые еще называют «числа в цвете». Это игровое пособие, которое позволяет «через руки» ребенка формировать понятие числовой последовательности и состава числа, отношений «больше – меньше», «право – лево», «между», «длиннее», «выше» и многое другое. Набор способствует развитию творчества, фантазии, воображения, познавательной активности, мелкой моторики, наглядно – действенного мышления, внимания, пространственного ориентирования, восприятия, комбинаторных и конструкторских способностей.</a:t>
            </a:r>
            <a:r>
              <a:rPr lang="ru-RU" sz="1400" dirty="0">
                <a:effectLst/>
                <a:latin typeface="Times New Roman"/>
                <a:ea typeface="Times New Roman"/>
              </a:rPr>
              <a:t/>
            </a:r>
            <a:br>
              <a:rPr lang="ru-RU" sz="1400" dirty="0">
                <a:effectLst/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2050" name="Picture 2" descr="C:\Users\567\Desktop\IMG_20210319_152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5193047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970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22322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детей развиваются все психические процессы, мыслительные операции, способность к моделированию и конструированию, формируются представления о математических понятиях, идет подготовка к школе.</a:t>
            </a:r>
            <a:r>
              <a:rPr lang="ru-RU" sz="1400" dirty="0">
                <a:effectLst/>
                <a:latin typeface="Times New Roman"/>
                <a:ea typeface="Times New Roman"/>
              </a:rPr>
              <a:t/>
            </a:r>
            <a:br>
              <a:rPr lang="ru-RU" sz="1400" dirty="0">
                <a:effectLst/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Цели игры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: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развитие познавательных интересов;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развитие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самостоятельности и творчество мысли; умение видеть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открывать в окружающем мире свойства, отношения и зависимости;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расширение кругозора.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3074" name="Picture 2" descr="C:\Users\567\Desktop\IMG_20210319_151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79881" cy="3135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567\Desktop\IMG_20210319_15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29483" cy="324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4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320"/>
            <a:ext cx="37136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332656"/>
            <a:ext cx="3657600" cy="6336704"/>
          </a:xfrm>
        </p:spPr>
        <p:txBody>
          <a:bodyPr>
            <a:normAutofit fontScale="77500" lnSpcReduction="20000"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ru-RU" sz="21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2100" b="1" dirty="0">
              <a:latin typeface="Times New Roman"/>
              <a:ea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развивать: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 -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умение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конструировать и моделировать;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умение оперировать предметами, знаками, символами;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наглядно – образное, логическое, нестандартное – креативное мышление (умение гибко мыслить, видеть обыкновенный объект под новым углом зрения).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воображение, сообразительность, любознательность, память, внимание;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наблюдательность, исследовательский подход к явлениям и объектам окружающей действительности.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психические функции, связанные с речевой деятельностью.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мелкую моторику рук.</a:t>
            </a:r>
            <a:endParaRPr lang="ru-RU" sz="1800" dirty="0">
              <a:latin typeface="Times New Roman"/>
              <a:ea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бучать:</a:t>
            </a:r>
            <a:endParaRPr lang="ru-RU" sz="1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разрабатывать план решения задачи;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управлять своей познавательной деятельностью;</a:t>
            </a:r>
            <a:endParaRPr lang="ru-RU" sz="1800" dirty="0">
              <a:latin typeface="Times New Roman"/>
              <a:ea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 воспитывать</a:t>
            </a:r>
            <a:endParaRPr lang="ru-RU" sz="1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самостоятельность;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инициативу;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настойчивость в достижении цели.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  <p:pic>
        <p:nvPicPr>
          <p:cNvPr id="4098" name="Picture 2" descr="C:\Users\567\Desktop\IMG_20210319_151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697002" cy="492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9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51216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 помощью манипуляций с блоками и палочками, дети устанавливают, что с ними можно играть: выстраивать дорожки, башенки, улитки.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5122" name="Picture 2" descr="C:\Users\567\Desktop\IMG_20210319_152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567\Desktop\IMG-20210319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46" y="1484784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4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процессе моделирования дети замещают конструкцией из палочек и блоков реальные предметы с помощью творческого воображения, на основе которого формируется творческое мышление. (заборчик)</a:t>
            </a:r>
            <a:r>
              <a:rPr lang="ru-RU" sz="1400" dirty="0">
                <a:effectLst/>
                <a:latin typeface="Times New Roman"/>
                <a:ea typeface="Times New Roman"/>
              </a:rPr>
              <a:t/>
            </a:r>
            <a:br>
              <a:rPr lang="ru-RU" sz="1400" dirty="0">
                <a:effectLst/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6146" name="Picture 2" descr="C:\Users\567\Desktop\IMG-20210319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88773"/>
            <a:ext cx="3888482" cy="51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3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выкладывания дорожек используются правила, которые требуют ориентировки на два свойства блоков (чередование по одному свойству цвету или форме, по двум свойствам цвет и форма, форма и толщина блоков, форма и размер). Для поддержания интереса предлагаю различные игровые задачи: построить дорожку из дворца Снежной Королевы, чтобы помочь убежать Каю и Герде.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567\Desktop\IMG_20210319_153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453294" cy="48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8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настольно – печатных играх (работа с картами к играм, схемами, альбомами, алгоритмами)</a:t>
            </a:r>
            <a:r>
              <a:rPr lang="ru-RU" sz="14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9218" name="Picture 2" descr="C:\Users\567\Desktop\IMG_20210319_152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8042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567\Desktop\IMG_20210319_152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55" y="2060848"/>
            <a:ext cx="4877441" cy="3658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70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494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«Использование игровых технологий: палочек Кюизиненра и блоков Дьенеша в ФЭМП детей дошкольного возраста»</vt:lpstr>
      <vt:lpstr>Логические блоки придумал венгерский математик и психолог Золтан Дьенеш. Игры с блоками на наглядной основе знакомят детей с формой, цветом, размером и толщиной объектов, с математическими представлениями. Развивают у детей мыслительные операции (анализ, сравнение, классификация, обобщение, логическое мышление, творческие способности. И познавательные процессы (восприятие, память, внимание и воображение). Играя, ребенок выполняет разнообразные предметные действия (разбиение, выкладывание по определенным правилам, перестроение и другое).</vt:lpstr>
      <vt:lpstr>Бельгийский учитель Джордж Кюизинер разработал дидактический материал – набор счетных палочек, которые еще называют «числа в цвете». Это игровое пособие, которое позволяет «через руки» ребенка формировать понятие числовой последовательности и состава числа, отношений «больше – меньше», «право – лево», «между», «длиннее», «выше» и многое другое. Набор способствует развитию творчества, фантазии, воображения, познавательной активности, мелкой моторики, наглядно – действенного мышления, внимания, пространственного ориентирования, восприятия, комбинаторных и конструкторских способностей. </vt:lpstr>
      <vt:lpstr>У детей развиваются все психические процессы, мыслительные операции, способность к моделированию и конструированию, формируются представления о математических понятиях, идет подготовка к школе. Цели игры: - развитие познавательных интересов; - развитие самостоятельности и творчество мысли; умение видеть, открывать в окружающем мире свойства, отношения и зависимости; - расширение кругозора. </vt:lpstr>
      <vt:lpstr>Презентация PowerPoint</vt:lpstr>
      <vt:lpstr>С помощью манипуляций с блоками и палочками, дети устанавливают, что с ними можно играть: выстраивать дорожки, башенки, улитки. </vt:lpstr>
      <vt:lpstr>В процессе моделирования дети замещают конструкцией из палочек и блоков реальные предметы с помощью творческого воображения, на основе которого формируется творческое мышление. (заборчик) </vt:lpstr>
      <vt:lpstr>Для выкладывания дорожек используются правила, которые требуют ориентировки на два свойства блоков (чередование по одному свойству цвету или форме, по двум свойствам цвет и форма, форма и толщина блоков, форма и размер). Для поддержания интереса предлагаю различные игровые задачи: построить дорожку из дворца Снежной Королевы, чтобы помочь убежать Каю и Герде.</vt:lpstr>
      <vt:lpstr>В настольно – печатных играх (работа с картами к играм, схемами, альбомами, алгоритмами) </vt:lpstr>
      <vt:lpstr>В сюжетно – ролевых играх: «Магазин» – деньги обозначаются блоками, цены на товар обозначаются кодовыми карточками. Аналогично «Поезд» – билеты, места. «Кодовый замок» - на стол выкладываются 3 фигуры, две можно объединить по какому – то свойству, одна –лишняя. За замком может быть что угодно – сюрприз, дорога на прогулку и т. д. Ребенок должен открыть замок, догадаться на какую кнопку нажать и объяснить почему? </vt:lpstr>
      <vt:lpstr>Также для игр с блоками и палочками необходимо методическое обеспечение. Это альбомы для разной возрастной категории детей, которые служат составной частью к дидактическому материалу. </vt:lpstr>
      <vt:lpstr>Литература, которая поможет при работе с данными методиками: - Комарова Л. Д. «Как работать с палочками Кюизинера? – раскрывает все этапы обучения дошкольников основам математики с помощью цветных палочек Кюизинера. - Носова Е. А. Непомнящая Р. Л. «Логика и математика для дошкольников». Здесь представлены игры и упражнения и прилагаются схемы. - Панова Е. Н. Дидактические игры – занятия в ДОУ. - Новикова В. П. и Тихонова Л. И. «Развивающие игры и занятия с палочками Кюизинера. Для работы с детьми 3- 7 лет.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игровых технологий: палочек Кюизиненра и блоков Дьенеша в ФЭМП детей дошкольного возраста»</dc:title>
  <dc:creator>567</dc:creator>
  <cp:lastModifiedBy>567</cp:lastModifiedBy>
  <cp:revision>12</cp:revision>
  <dcterms:created xsi:type="dcterms:W3CDTF">2021-03-19T15:24:48Z</dcterms:created>
  <dcterms:modified xsi:type="dcterms:W3CDTF">2021-03-21T16:44:32Z</dcterms:modified>
</cp:coreProperties>
</file>